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2" autoAdjust="0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155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07E1-847A-B149-B3B5-FC9830243202}" type="datetimeFigureOut">
              <a:rPr lang="nl-NL" smtClean="0"/>
              <a:t>06-03-2021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C675E-0895-F144-AAE1-C2898891B2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3265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07E1-847A-B149-B3B5-FC9830243202}" type="datetimeFigureOut">
              <a:rPr lang="nl-NL" smtClean="0"/>
              <a:t>06-03-2021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C675E-0895-F144-AAE1-C2898891B2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6186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07E1-847A-B149-B3B5-FC9830243202}" type="datetimeFigureOut">
              <a:rPr lang="nl-NL" smtClean="0"/>
              <a:t>06-03-2021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C675E-0895-F144-AAE1-C2898891B2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4043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07E1-847A-B149-B3B5-FC9830243202}" type="datetimeFigureOut">
              <a:rPr lang="nl-NL" smtClean="0"/>
              <a:t>06-03-2021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C675E-0895-F144-AAE1-C2898891B2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8152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07E1-847A-B149-B3B5-FC9830243202}" type="datetimeFigureOut">
              <a:rPr lang="nl-NL" smtClean="0"/>
              <a:t>06-03-2021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C675E-0895-F144-AAE1-C2898891B2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9694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07E1-847A-B149-B3B5-FC9830243202}" type="datetimeFigureOut">
              <a:rPr lang="nl-NL" smtClean="0"/>
              <a:t>06-03-2021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C675E-0895-F144-AAE1-C2898891B2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711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07E1-847A-B149-B3B5-FC9830243202}" type="datetimeFigureOut">
              <a:rPr lang="nl-NL" smtClean="0"/>
              <a:t>06-03-2021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C675E-0895-F144-AAE1-C2898891B2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2541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07E1-847A-B149-B3B5-FC9830243202}" type="datetimeFigureOut">
              <a:rPr lang="nl-NL" smtClean="0"/>
              <a:t>06-03-2021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C675E-0895-F144-AAE1-C2898891B2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9218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07E1-847A-B149-B3B5-FC9830243202}" type="datetimeFigureOut">
              <a:rPr lang="nl-NL" smtClean="0"/>
              <a:t>06-03-2021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C675E-0895-F144-AAE1-C2898891B2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48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07E1-847A-B149-B3B5-FC9830243202}" type="datetimeFigureOut">
              <a:rPr lang="nl-NL" smtClean="0"/>
              <a:t>06-03-2021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C675E-0895-F144-AAE1-C2898891B2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6883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07E1-847A-B149-B3B5-FC9830243202}" type="datetimeFigureOut">
              <a:rPr lang="nl-NL" smtClean="0"/>
              <a:t>06-03-2021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C675E-0895-F144-AAE1-C2898891B2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6747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C07E1-847A-B149-B3B5-FC9830243202}" type="datetimeFigureOut">
              <a:rPr lang="nl-NL" smtClean="0"/>
              <a:t>06-03-2021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C675E-0895-F144-AAE1-C2898891B2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0452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SDA_PPT-template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33832" y="3307451"/>
            <a:ext cx="6641161" cy="853323"/>
          </a:xfrm>
        </p:spPr>
        <p:txBody>
          <a:bodyPr>
            <a:normAutofit/>
          </a:bodyPr>
          <a:lstStyle/>
          <a:p>
            <a:pPr algn="l"/>
            <a:r>
              <a:rPr lang="nl-NL" sz="4200" b="1" dirty="0">
                <a:solidFill>
                  <a:schemeClr val="bg1"/>
                </a:solidFill>
                <a:latin typeface="Arial"/>
                <a:cs typeface="Arial"/>
              </a:rPr>
              <a:t>Titel presentatie</a:t>
            </a:r>
          </a:p>
        </p:txBody>
      </p:sp>
    </p:spTree>
    <p:extLst>
      <p:ext uri="{BB962C8B-B14F-4D97-AF65-F5344CB8AC3E}">
        <p14:creationId xmlns:p14="http://schemas.microsoft.com/office/powerpoint/2010/main" val="276166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SDA_PPT-template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20602" y="3545588"/>
            <a:ext cx="6661005" cy="3036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b="1" dirty="0">
                <a:solidFill>
                  <a:srgbClr val="660066"/>
                </a:solidFill>
                <a:latin typeface="Arial"/>
                <a:cs typeface="Arial"/>
              </a:rPr>
              <a:t>Titel presentatie </a:t>
            </a:r>
          </a:p>
          <a:p>
            <a:r>
              <a:rPr lang="nl-NL" sz="1800" dirty="0"/>
              <a:t>Introtekst of inhoudsopgave.  </a:t>
            </a:r>
          </a:p>
          <a:p>
            <a:r>
              <a:rPr lang="nl-NL" sz="1800" dirty="0" err="1"/>
              <a:t>Lorem</a:t>
            </a:r>
            <a:r>
              <a:rPr lang="nl-NL" sz="1800" dirty="0"/>
              <a:t> </a:t>
            </a:r>
            <a:r>
              <a:rPr lang="nl-NL" sz="1800" dirty="0" err="1"/>
              <a:t>ipsum</a:t>
            </a:r>
            <a:r>
              <a:rPr lang="nl-NL" sz="1800" dirty="0"/>
              <a:t> </a:t>
            </a:r>
            <a:r>
              <a:rPr lang="nl-NL" sz="1800" dirty="0" err="1"/>
              <a:t>dolor</a:t>
            </a:r>
            <a:r>
              <a:rPr lang="nl-NL" sz="1800" dirty="0"/>
              <a:t> </a:t>
            </a:r>
            <a:r>
              <a:rPr lang="nl-NL" sz="1800" dirty="0" err="1"/>
              <a:t>sit</a:t>
            </a:r>
            <a:r>
              <a:rPr lang="nl-NL" sz="1800" dirty="0"/>
              <a:t> </a:t>
            </a:r>
            <a:r>
              <a:rPr lang="nl-NL" sz="1800" dirty="0" err="1"/>
              <a:t>amet</a:t>
            </a:r>
            <a:r>
              <a:rPr lang="nl-NL" sz="1800" dirty="0"/>
              <a:t>, </a:t>
            </a:r>
            <a:r>
              <a:rPr lang="nl-NL" sz="1800" dirty="0" err="1"/>
              <a:t>consectetuer</a:t>
            </a:r>
            <a:r>
              <a:rPr lang="nl-NL" sz="1800" dirty="0"/>
              <a:t> </a:t>
            </a:r>
            <a:r>
              <a:rPr lang="nl-NL" sz="1800" dirty="0" err="1"/>
              <a:t>adipiscing</a:t>
            </a:r>
            <a:r>
              <a:rPr lang="nl-NL" sz="1800" dirty="0"/>
              <a:t> </a:t>
            </a:r>
            <a:r>
              <a:rPr lang="nl-NL" sz="1800" dirty="0" err="1"/>
              <a:t>elit</a:t>
            </a:r>
            <a:r>
              <a:rPr lang="nl-NL" sz="1800" dirty="0"/>
              <a:t>. </a:t>
            </a:r>
          </a:p>
          <a:p>
            <a:r>
              <a:rPr lang="nl-NL" sz="1800" dirty="0" err="1"/>
              <a:t>Aenean</a:t>
            </a:r>
            <a:r>
              <a:rPr lang="nl-NL" sz="1800" dirty="0"/>
              <a:t> commodo </a:t>
            </a:r>
            <a:r>
              <a:rPr lang="nl-NL" sz="1800" dirty="0" err="1"/>
              <a:t>ligula</a:t>
            </a:r>
            <a:r>
              <a:rPr lang="nl-NL" sz="1800" dirty="0"/>
              <a:t> </a:t>
            </a:r>
            <a:r>
              <a:rPr lang="nl-NL" sz="1800" dirty="0" err="1"/>
              <a:t>eget</a:t>
            </a:r>
            <a:r>
              <a:rPr lang="nl-NL" sz="1800" dirty="0"/>
              <a:t> </a:t>
            </a:r>
            <a:r>
              <a:rPr lang="nl-NL" sz="1800" dirty="0" err="1"/>
              <a:t>dolor</a:t>
            </a:r>
            <a:r>
              <a:rPr lang="nl-NL" sz="1800" dirty="0"/>
              <a:t>. </a:t>
            </a:r>
          </a:p>
          <a:p>
            <a:r>
              <a:rPr lang="nl-NL" sz="1800" dirty="0"/>
              <a:t>Cum </a:t>
            </a:r>
            <a:r>
              <a:rPr lang="nl-NL" sz="1800" dirty="0" err="1"/>
              <a:t>sociis</a:t>
            </a:r>
            <a:r>
              <a:rPr lang="nl-NL" sz="1800" dirty="0"/>
              <a:t> </a:t>
            </a:r>
            <a:r>
              <a:rPr lang="nl-NL" sz="1800" dirty="0" err="1"/>
              <a:t>natoque</a:t>
            </a:r>
            <a:r>
              <a:rPr lang="nl-NL" sz="1800" dirty="0"/>
              <a:t> </a:t>
            </a:r>
            <a:r>
              <a:rPr lang="nl-NL" sz="1800" dirty="0" err="1"/>
              <a:t>penatibus</a:t>
            </a:r>
            <a:r>
              <a:rPr lang="nl-NL" sz="1800" dirty="0"/>
              <a:t> et </a:t>
            </a:r>
            <a:r>
              <a:rPr lang="nl-NL" sz="1800" dirty="0" err="1"/>
              <a:t>magnis</a:t>
            </a:r>
            <a:r>
              <a:rPr lang="nl-NL" sz="1800" dirty="0"/>
              <a:t> dis </a:t>
            </a:r>
            <a:r>
              <a:rPr lang="nl-NL" sz="1800" dirty="0" err="1"/>
              <a:t>parturient</a:t>
            </a:r>
            <a:r>
              <a:rPr lang="nl-NL" sz="1800" dirty="0"/>
              <a:t> </a:t>
            </a:r>
            <a:r>
              <a:rPr lang="nl-NL" sz="1800" dirty="0" err="1"/>
              <a:t>montes</a:t>
            </a:r>
            <a:r>
              <a:rPr lang="nl-NL" sz="1800" dirty="0"/>
              <a:t>, </a:t>
            </a:r>
            <a:r>
              <a:rPr lang="nl-NL" sz="1800" dirty="0" err="1"/>
              <a:t>nascetur</a:t>
            </a:r>
            <a:r>
              <a:rPr lang="nl-NL" sz="1800" dirty="0"/>
              <a:t> </a:t>
            </a:r>
            <a:r>
              <a:rPr lang="nl-NL" sz="1800" dirty="0" err="1"/>
              <a:t>ridiculus</a:t>
            </a:r>
            <a:r>
              <a:rPr lang="nl-NL" sz="1800" dirty="0"/>
              <a:t> mus. </a:t>
            </a:r>
            <a:endParaRPr lang="nl-NL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2146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SDA_PPT-template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27217" y="3525742"/>
            <a:ext cx="6654390" cy="30560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b="1" dirty="0">
                <a:solidFill>
                  <a:srgbClr val="660066"/>
                </a:solidFill>
                <a:latin typeface="Arial"/>
                <a:cs typeface="Arial"/>
              </a:rPr>
              <a:t>Titel presentatie </a:t>
            </a:r>
          </a:p>
          <a:p>
            <a:pPr marL="0" indent="0">
              <a:buNone/>
            </a:pPr>
            <a:r>
              <a:rPr lang="nl-NL" sz="1800" dirty="0"/>
              <a:t>Introtekst of inhoudsopgave </a:t>
            </a:r>
          </a:p>
          <a:p>
            <a:pPr marL="0" indent="0">
              <a:buNone/>
            </a:pPr>
            <a:r>
              <a:rPr lang="nl-NL" sz="1800" dirty="0" err="1"/>
              <a:t>Lorem</a:t>
            </a:r>
            <a:r>
              <a:rPr lang="nl-NL" sz="1800" dirty="0"/>
              <a:t> </a:t>
            </a:r>
            <a:r>
              <a:rPr lang="nl-NL" sz="1800" dirty="0" err="1"/>
              <a:t>ipsum</a:t>
            </a:r>
            <a:r>
              <a:rPr lang="nl-NL" sz="1800" dirty="0"/>
              <a:t> </a:t>
            </a:r>
            <a:r>
              <a:rPr lang="nl-NL" sz="1800" dirty="0" err="1"/>
              <a:t>dolor</a:t>
            </a:r>
            <a:r>
              <a:rPr lang="nl-NL" sz="1800" dirty="0"/>
              <a:t> </a:t>
            </a:r>
            <a:r>
              <a:rPr lang="nl-NL" sz="1800" dirty="0" err="1"/>
              <a:t>sit</a:t>
            </a:r>
            <a:r>
              <a:rPr lang="nl-NL" sz="1800" dirty="0"/>
              <a:t> </a:t>
            </a:r>
            <a:r>
              <a:rPr lang="nl-NL" sz="1800" dirty="0" err="1"/>
              <a:t>amet</a:t>
            </a:r>
            <a:r>
              <a:rPr lang="nl-NL" sz="1800" dirty="0"/>
              <a:t>, </a:t>
            </a:r>
            <a:r>
              <a:rPr lang="nl-NL" sz="1800" dirty="0" err="1"/>
              <a:t>consectetuer</a:t>
            </a:r>
            <a:r>
              <a:rPr lang="nl-NL" sz="1800" dirty="0"/>
              <a:t> </a:t>
            </a:r>
            <a:r>
              <a:rPr lang="nl-NL" sz="1800" dirty="0" err="1"/>
              <a:t>adipiscing</a:t>
            </a:r>
            <a:r>
              <a:rPr lang="nl-NL" sz="1800" dirty="0"/>
              <a:t> </a:t>
            </a:r>
            <a:r>
              <a:rPr lang="nl-NL" sz="1800" dirty="0" err="1"/>
              <a:t>elit</a:t>
            </a:r>
            <a:r>
              <a:rPr lang="nl-NL" sz="1800" dirty="0"/>
              <a:t>. </a:t>
            </a:r>
          </a:p>
          <a:p>
            <a:pPr marL="0" indent="0">
              <a:buNone/>
            </a:pPr>
            <a:r>
              <a:rPr lang="nl-NL" sz="1800" dirty="0" err="1"/>
              <a:t>Aenean</a:t>
            </a:r>
            <a:r>
              <a:rPr lang="nl-NL" sz="1800" dirty="0"/>
              <a:t> commodo </a:t>
            </a:r>
            <a:r>
              <a:rPr lang="nl-NL" sz="1800" dirty="0" err="1"/>
              <a:t>ligula</a:t>
            </a:r>
            <a:r>
              <a:rPr lang="nl-NL" sz="1800" dirty="0"/>
              <a:t> </a:t>
            </a:r>
            <a:r>
              <a:rPr lang="nl-NL" sz="1800" dirty="0" err="1"/>
              <a:t>eget</a:t>
            </a:r>
            <a:r>
              <a:rPr lang="nl-NL" sz="1800" dirty="0"/>
              <a:t> </a:t>
            </a:r>
            <a:r>
              <a:rPr lang="nl-NL" sz="1800" dirty="0" err="1"/>
              <a:t>dolor</a:t>
            </a:r>
            <a:r>
              <a:rPr lang="nl-NL" sz="1800" dirty="0"/>
              <a:t>. </a:t>
            </a:r>
          </a:p>
          <a:p>
            <a:pPr marL="0" indent="0">
              <a:buNone/>
            </a:pPr>
            <a:r>
              <a:rPr lang="nl-NL" sz="1800" dirty="0" err="1"/>
              <a:t>Aenean</a:t>
            </a:r>
            <a:r>
              <a:rPr lang="nl-NL" sz="1800" dirty="0"/>
              <a:t> massa. Cum </a:t>
            </a:r>
            <a:r>
              <a:rPr lang="nl-NL" sz="1800" dirty="0" err="1"/>
              <a:t>sociis</a:t>
            </a:r>
            <a:r>
              <a:rPr lang="nl-NL" sz="1800" dirty="0"/>
              <a:t> </a:t>
            </a:r>
            <a:r>
              <a:rPr lang="nl-NL" sz="1800" dirty="0" err="1"/>
              <a:t>natoque</a:t>
            </a:r>
            <a:r>
              <a:rPr lang="nl-NL" sz="1800" dirty="0"/>
              <a:t> </a:t>
            </a:r>
            <a:r>
              <a:rPr lang="nl-NL" sz="1800" dirty="0" err="1"/>
              <a:t>penatibus</a:t>
            </a:r>
            <a:r>
              <a:rPr lang="nl-NL" sz="1800" dirty="0"/>
              <a:t> et </a:t>
            </a:r>
            <a:r>
              <a:rPr lang="nl-NL" sz="1800" dirty="0" err="1"/>
              <a:t>magnis</a:t>
            </a:r>
            <a:r>
              <a:rPr lang="nl-NL" sz="1800" dirty="0"/>
              <a:t> dis </a:t>
            </a:r>
            <a:r>
              <a:rPr lang="nl-NL" sz="1800" dirty="0" err="1"/>
              <a:t>parturient</a:t>
            </a:r>
            <a:r>
              <a:rPr lang="nl-NL" sz="1800" dirty="0"/>
              <a:t> </a:t>
            </a:r>
            <a:r>
              <a:rPr lang="nl-NL" sz="1800" dirty="0" err="1"/>
              <a:t>montes</a:t>
            </a:r>
            <a:r>
              <a:rPr lang="nl-NL" sz="1800" dirty="0"/>
              <a:t>, </a:t>
            </a:r>
            <a:r>
              <a:rPr lang="nl-NL" sz="1800" dirty="0" err="1"/>
              <a:t>nascetur</a:t>
            </a:r>
            <a:r>
              <a:rPr lang="nl-NL" sz="1800" dirty="0"/>
              <a:t> </a:t>
            </a:r>
            <a:r>
              <a:rPr lang="nl-NL" sz="1800" dirty="0" err="1"/>
              <a:t>ridiculus</a:t>
            </a:r>
            <a:r>
              <a:rPr lang="nl-NL" sz="1800" dirty="0"/>
              <a:t> mus. </a:t>
            </a:r>
            <a:endParaRPr lang="nl-NL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5520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DA_PPT-template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952" cy="6858000"/>
          </a:xfrm>
          <a:prstGeom prst="rect">
            <a:avLst/>
          </a:prstGeom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27217" y="1210527"/>
            <a:ext cx="6654390" cy="53713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b="1" dirty="0">
                <a:solidFill>
                  <a:srgbClr val="660066"/>
                </a:solidFill>
                <a:latin typeface="Arial"/>
                <a:cs typeface="Arial"/>
              </a:rPr>
              <a:t>Titel presentatie </a:t>
            </a:r>
          </a:p>
          <a:p>
            <a:pPr marL="0" indent="0">
              <a:buNone/>
            </a:pPr>
            <a:r>
              <a:rPr lang="nl-NL" sz="1800" dirty="0"/>
              <a:t>Introtekst of inhoudsopgave </a:t>
            </a:r>
          </a:p>
          <a:p>
            <a:pPr marL="0" indent="0">
              <a:buNone/>
            </a:pPr>
            <a:r>
              <a:rPr lang="nl-NL" sz="1800" dirty="0" err="1"/>
              <a:t>Lorem</a:t>
            </a:r>
            <a:r>
              <a:rPr lang="nl-NL" sz="1800" dirty="0"/>
              <a:t> </a:t>
            </a:r>
            <a:r>
              <a:rPr lang="nl-NL" sz="1800" dirty="0" err="1"/>
              <a:t>ipsum</a:t>
            </a:r>
            <a:r>
              <a:rPr lang="nl-NL" sz="1800" dirty="0"/>
              <a:t> </a:t>
            </a:r>
            <a:r>
              <a:rPr lang="nl-NL" sz="1800" dirty="0" err="1"/>
              <a:t>dolor</a:t>
            </a:r>
            <a:r>
              <a:rPr lang="nl-NL" sz="1800" dirty="0"/>
              <a:t> </a:t>
            </a:r>
            <a:r>
              <a:rPr lang="nl-NL" sz="1800" dirty="0" err="1"/>
              <a:t>sit</a:t>
            </a:r>
            <a:r>
              <a:rPr lang="nl-NL" sz="1800" dirty="0"/>
              <a:t> </a:t>
            </a:r>
            <a:r>
              <a:rPr lang="nl-NL" sz="1800" dirty="0" err="1"/>
              <a:t>amet</a:t>
            </a:r>
            <a:r>
              <a:rPr lang="nl-NL" sz="1800" dirty="0"/>
              <a:t>, </a:t>
            </a:r>
            <a:r>
              <a:rPr lang="nl-NL" sz="1800" dirty="0" err="1"/>
              <a:t>consectetuer</a:t>
            </a:r>
            <a:r>
              <a:rPr lang="nl-NL" sz="1800" dirty="0"/>
              <a:t> </a:t>
            </a:r>
            <a:r>
              <a:rPr lang="nl-NL" sz="1800" dirty="0" err="1"/>
              <a:t>adipiscing</a:t>
            </a:r>
            <a:r>
              <a:rPr lang="nl-NL" sz="1800" dirty="0"/>
              <a:t> </a:t>
            </a:r>
            <a:r>
              <a:rPr lang="nl-NL" sz="1800" dirty="0" err="1"/>
              <a:t>elit</a:t>
            </a:r>
            <a:r>
              <a:rPr lang="nl-NL" sz="1800" dirty="0"/>
              <a:t>. </a:t>
            </a:r>
          </a:p>
          <a:p>
            <a:pPr marL="0" indent="0">
              <a:buNone/>
            </a:pPr>
            <a:r>
              <a:rPr lang="nl-NL" sz="1800" dirty="0" err="1"/>
              <a:t>Aenean</a:t>
            </a:r>
            <a:r>
              <a:rPr lang="nl-NL" sz="1800" dirty="0"/>
              <a:t> commodo </a:t>
            </a:r>
            <a:r>
              <a:rPr lang="nl-NL" sz="1800" dirty="0" err="1"/>
              <a:t>ligula</a:t>
            </a:r>
            <a:r>
              <a:rPr lang="nl-NL" sz="1800" dirty="0"/>
              <a:t> </a:t>
            </a:r>
            <a:r>
              <a:rPr lang="nl-NL" sz="1800" dirty="0" err="1"/>
              <a:t>eget</a:t>
            </a:r>
            <a:r>
              <a:rPr lang="nl-NL" sz="1800" dirty="0"/>
              <a:t> </a:t>
            </a:r>
            <a:r>
              <a:rPr lang="nl-NL" sz="1800" dirty="0" err="1"/>
              <a:t>dolor</a:t>
            </a:r>
            <a:r>
              <a:rPr lang="nl-NL" sz="1800" dirty="0"/>
              <a:t>. </a:t>
            </a:r>
          </a:p>
          <a:p>
            <a:pPr marL="0" indent="0">
              <a:buNone/>
            </a:pPr>
            <a:r>
              <a:rPr lang="nl-NL" sz="1800" dirty="0" err="1"/>
              <a:t>Aenean</a:t>
            </a:r>
            <a:r>
              <a:rPr lang="nl-NL" sz="1800" dirty="0"/>
              <a:t> massa. Cum </a:t>
            </a:r>
            <a:r>
              <a:rPr lang="nl-NL" sz="1800" dirty="0" err="1"/>
              <a:t>sociis</a:t>
            </a:r>
            <a:r>
              <a:rPr lang="nl-NL" sz="1800" dirty="0"/>
              <a:t> </a:t>
            </a:r>
            <a:r>
              <a:rPr lang="nl-NL" sz="1800" dirty="0" err="1"/>
              <a:t>natoque</a:t>
            </a:r>
            <a:r>
              <a:rPr lang="nl-NL" sz="1800" dirty="0"/>
              <a:t> </a:t>
            </a:r>
            <a:r>
              <a:rPr lang="nl-NL" sz="1800" dirty="0" err="1"/>
              <a:t>penatibus</a:t>
            </a:r>
            <a:r>
              <a:rPr lang="nl-NL" sz="1800" dirty="0"/>
              <a:t> et </a:t>
            </a:r>
            <a:r>
              <a:rPr lang="nl-NL" sz="1800" dirty="0" err="1"/>
              <a:t>magnis</a:t>
            </a:r>
            <a:r>
              <a:rPr lang="nl-NL" sz="1800" dirty="0"/>
              <a:t> dis </a:t>
            </a:r>
            <a:r>
              <a:rPr lang="nl-NL" sz="1800" dirty="0" err="1"/>
              <a:t>parturient</a:t>
            </a:r>
            <a:r>
              <a:rPr lang="nl-NL" sz="1800" dirty="0"/>
              <a:t> </a:t>
            </a:r>
            <a:r>
              <a:rPr lang="nl-NL" sz="1800" dirty="0" err="1"/>
              <a:t>montes</a:t>
            </a:r>
            <a:r>
              <a:rPr lang="nl-NL" sz="1800" dirty="0"/>
              <a:t>, </a:t>
            </a:r>
            <a:r>
              <a:rPr lang="nl-NL" sz="1800" dirty="0" err="1"/>
              <a:t>nascetur</a:t>
            </a:r>
            <a:r>
              <a:rPr lang="nl-NL" sz="1800" dirty="0"/>
              <a:t> </a:t>
            </a:r>
            <a:r>
              <a:rPr lang="nl-NL" sz="1800" dirty="0" err="1"/>
              <a:t>ridiculus</a:t>
            </a:r>
            <a:r>
              <a:rPr lang="nl-NL" sz="1800" dirty="0"/>
              <a:t> mus. </a:t>
            </a:r>
          </a:p>
          <a:p>
            <a:pPr marL="0" indent="0">
              <a:buNone/>
            </a:pPr>
            <a:endParaRPr lang="nl-NL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nl-NL" sz="2000" b="1" dirty="0" err="1">
                <a:solidFill>
                  <a:srgbClr val="660066"/>
                </a:solidFill>
                <a:latin typeface="Arial"/>
                <a:cs typeface="Arial"/>
              </a:rPr>
              <a:t>Subkop</a:t>
            </a:r>
            <a:r>
              <a:rPr lang="nl-NL" sz="2000" b="1" dirty="0">
                <a:solidFill>
                  <a:srgbClr val="660066"/>
                </a:solidFill>
                <a:latin typeface="Arial"/>
                <a:cs typeface="Arial"/>
              </a:rPr>
              <a:t> presentatie </a:t>
            </a:r>
          </a:p>
          <a:p>
            <a:pPr marL="0" indent="0">
              <a:buNone/>
            </a:pPr>
            <a:r>
              <a:rPr lang="nl-NL" sz="1800" dirty="0"/>
              <a:t>Introtekst of inhoudsopgave </a:t>
            </a:r>
          </a:p>
          <a:p>
            <a:pPr marL="0" indent="0">
              <a:buNone/>
            </a:pPr>
            <a:r>
              <a:rPr lang="nl-NL" sz="1800" dirty="0" err="1"/>
              <a:t>Lorem</a:t>
            </a:r>
            <a:r>
              <a:rPr lang="nl-NL" sz="1800" dirty="0"/>
              <a:t> </a:t>
            </a:r>
            <a:r>
              <a:rPr lang="nl-NL" sz="1800" dirty="0" err="1"/>
              <a:t>ipsum</a:t>
            </a:r>
            <a:r>
              <a:rPr lang="nl-NL" sz="1800" dirty="0"/>
              <a:t> </a:t>
            </a:r>
            <a:r>
              <a:rPr lang="nl-NL" sz="1800" dirty="0" err="1"/>
              <a:t>dolor</a:t>
            </a:r>
            <a:r>
              <a:rPr lang="nl-NL" sz="1800" dirty="0"/>
              <a:t> </a:t>
            </a:r>
            <a:r>
              <a:rPr lang="nl-NL" sz="1800" dirty="0" err="1"/>
              <a:t>sit</a:t>
            </a:r>
            <a:r>
              <a:rPr lang="nl-NL" sz="1800" dirty="0"/>
              <a:t> </a:t>
            </a:r>
            <a:r>
              <a:rPr lang="nl-NL" sz="1800" dirty="0" err="1"/>
              <a:t>amet</a:t>
            </a:r>
            <a:r>
              <a:rPr lang="nl-NL" sz="1800" dirty="0"/>
              <a:t>, </a:t>
            </a:r>
            <a:r>
              <a:rPr lang="nl-NL" sz="1800" dirty="0" err="1"/>
              <a:t>consectetuer</a:t>
            </a:r>
            <a:r>
              <a:rPr lang="nl-NL" sz="1800" dirty="0"/>
              <a:t> </a:t>
            </a:r>
            <a:r>
              <a:rPr lang="nl-NL" sz="1800" dirty="0" err="1"/>
              <a:t>adipiscing</a:t>
            </a:r>
            <a:r>
              <a:rPr lang="nl-NL" sz="1800" dirty="0"/>
              <a:t> </a:t>
            </a:r>
            <a:r>
              <a:rPr lang="nl-NL" sz="1800" dirty="0" err="1"/>
              <a:t>elit</a:t>
            </a:r>
            <a:r>
              <a:rPr lang="nl-NL" sz="1800" dirty="0"/>
              <a:t>. </a:t>
            </a:r>
          </a:p>
          <a:p>
            <a:pPr marL="0" indent="0">
              <a:buNone/>
            </a:pPr>
            <a:r>
              <a:rPr lang="nl-NL" sz="1800" dirty="0" err="1"/>
              <a:t>Aenean</a:t>
            </a:r>
            <a:r>
              <a:rPr lang="nl-NL" sz="1800" dirty="0"/>
              <a:t> commodo </a:t>
            </a:r>
            <a:r>
              <a:rPr lang="nl-NL" sz="1800" dirty="0" err="1"/>
              <a:t>ligula</a:t>
            </a:r>
            <a:r>
              <a:rPr lang="nl-NL" sz="1800" dirty="0"/>
              <a:t> </a:t>
            </a:r>
            <a:r>
              <a:rPr lang="nl-NL" sz="1800" dirty="0" err="1"/>
              <a:t>eget</a:t>
            </a:r>
            <a:r>
              <a:rPr lang="nl-NL" sz="1800" dirty="0"/>
              <a:t> </a:t>
            </a:r>
            <a:r>
              <a:rPr lang="nl-NL" sz="1800" dirty="0" err="1"/>
              <a:t>dolor</a:t>
            </a:r>
            <a:r>
              <a:rPr lang="nl-NL" sz="1800" dirty="0"/>
              <a:t>. </a:t>
            </a:r>
          </a:p>
          <a:p>
            <a:pPr marL="0" indent="0">
              <a:buNone/>
            </a:pPr>
            <a:r>
              <a:rPr lang="nl-NL" sz="1800" dirty="0" err="1"/>
              <a:t>Aenean</a:t>
            </a:r>
            <a:r>
              <a:rPr lang="nl-NL" sz="1800" dirty="0"/>
              <a:t> massa. Cum </a:t>
            </a:r>
            <a:r>
              <a:rPr lang="nl-NL" sz="1800" dirty="0" err="1"/>
              <a:t>sociis</a:t>
            </a:r>
            <a:r>
              <a:rPr lang="nl-NL" sz="1800" dirty="0"/>
              <a:t> </a:t>
            </a:r>
            <a:r>
              <a:rPr lang="nl-NL" sz="1800" dirty="0" err="1"/>
              <a:t>natoque</a:t>
            </a:r>
            <a:r>
              <a:rPr lang="nl-NL" sz="1800" dirty="0"/>
              <a:t> </a:t>
            </a:r>
            <a:r>
              <a:rPr lang="nl-NL" sz="1800" dirty="0" err="1"/>
              <a:t>penatibus</a:t>
            </a:r>
            <a:r>
              <a:rPr lang="nl-NL" sz="1800" dirty="0"/>
              <a:t> et </a:t>
            </a:r>
            <a:r>
              <a:rPr lang="nl-NL" sz="1800" dirty="0" err="1"/>
              <a:t>magnis</a:t>
            </a:r>
            <a:r>
              <a:rPr lang="nl-NL" sz="1800" dirty="0"/>
              <a:t> dis </a:t>
            </a:r>
            <a:r>
              <a:rPr lang="nl-NL" sz="1800" dirty="0" err="1"/>
              <a:t>parturient</a:t>
            </a:r>
            <a:r>
              <a:rPr lang="nl-NL" sz="1800" dirty="0"/>
              <a:t> </a:t>
            </a:r>
            <a:r>
              <a:rPr lang="nl-NL" sz="1800" dirty="0" err="1"/>
              <a:t>montes</a:t>
            </a:r>
            <a:r>
              <a:rPr lang="nl-NL" sz="1800" dirty="0"/>
              <a:t>, </a:t>
            </a:r>
            <a:r>
              <a:rPr lang="nl-NL" sz="1800" dirty="0" err="1"/>
              <a:t>nascetur</a:t>
            </a:r>
            <a:r>
              <a:rPr lang="nl-NL" sz="1800" dirty="0"/>
              <a:t> </a:t>
            </a:r>
            <a:r>
              <a:rPr lang="nl-NL" sz="1800" dirty="0" err="1"/>
              <a:t>ridiculus</a:t>
            </a:r>
            <a:r>
              <a:rPr lang="nl-NL" sz="1800" dirty="0"/>
              <a:t> mus. </a:t>
            </a:r>
          </a:p>
        </p:txBody>
      </p:sp>
    </p:spTree>
    <p:extLst>
      <p:ext uri="{BB962C8B-B14F-4D97-AF65-F5344CB8AC3E}">
        <p14:creationId xmlns:p14="http://schemas.microsoft.com/office/powerpoint/2010/main" val="4073680299"/>
      </p:ext>
    </p:extLst>
  </p:cSld>
  <p:clrMapOvr>
    <a:masterClrMapping/>
  </p:clrMapOvr>
</p:sld>
</file>

<file path=ppt/theme/theme1.xml><?xml version="1.0" encoding="utf-8"?>
<a:theme xmlns:a="http://schemas.openxmlformats.org/drawingml/2006/main" name="SDA PPT-sjablo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SDA PPT-sjabloon</Template>
  <TotalTime>0</TotalTime>
  <Words>152</Words>
  <Application>Microsoft Macintosh PowerPoint</Application>
  <PresentationFormat>Diavoorstelling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Arial</vt:lpstr>
      <vt:lpstr>Calibri</vt:lpstr>
      <vt:lpstr>SDA PPT-sjabloon</vt:lpstr>
      <vt:lpstr>Titel 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presentatie</dc:title>
  <dc:creator>Frieda Tax</dc:creator>
  <cp:lastModifiedBy>Frieda Tax</cp:lastModifiedBy>
  <cp:revision>1</cp:revision>
  <dcterms:created xsi:type="dcterms:W3CDTF">2021-03-06T14:12:21Z</dcterms:created>
  <dcterms:modified xsi:type="dcterms:W3CDTF">2021-03-06T14:12:38Z</dcterms:modified>
</cp:coreProperties>
</file>